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506" r:id="rId3"/>
    <p:sldId id="510" r:id="rId4"/>
    <p:sldId id="516" r:id="rId5"/>
    <p:sldId id="511" r:id="rId6"/>
    <p:sldId id="512" r:id="rId7"/>
    <p:sldId id="507" r:id="rId8"/>
    <p:sldId id="518" r:id="rId9"/>
    <p:sldId id="539" r:id="rId10"/>
    <p:sldId id="522" r:id="rId11"/>
    <p:sldId id="520" r:id="rId12"/>
    <p:sldId id="519" r:id="rId13"/>
    <p:sldId id="521" r:id="rId14"/>
    <p:sldId id="523" r:id="rId15"/>
    <p:sldId id="524" r:id="rId16"/>
    <p:sldId id="517" r:id="rId17"/>
    <p:sldId id="525" r:id="rId18"/>
    <p:sldId id="526" r:id="rId19"/>
    <p:sldId id="527" r:id="rId20"/>
    <p:sldId id="529" r:id="rId21"/>
    <p:sldId id="528" r:id="rId22"/>
    <p:sldId id="530" r:id="rId23"/>
    <p:sldId id="532" r:id="rId24"/>
    <p:sldId id="533" r:id="rId25"/>
    <p:sldId id="534" r:id="rId26"/>
    <p:sldId id="508" r:id="rId27"/>
    <p:sldId id="531" r:id="rId28"/>
    <p:sldId id="537" r:id="rId29"/>
    <p:sldId id="538" r:id="rId30"/>
    <p:sldId id="505" r:id="rId31"/>
    <p:sldId id="503" r:id="rId32"/>
    <p:sldId id="442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/>
        </p14:section>
        <p14:section name="Unit Testing - Concepts" id="{96A46A3C-8A40-49F8-911A-26E2965E287B}">
          <p14:sldIdLst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43" d="100"/>
          <a:sy n="43" d="100"/>
        </p:scale>
        <p:origin x="-846" y="-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14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13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createCalculator()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are tools for JS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7468" y="2947972"/>
            <a:ext cx="77724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 chai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2" y="5893012"/>
            <a:ext cx="2153056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Unit Testing with Mocha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Node.js does not find its globally-installed modules</a:t>
            </a:r>
          </a:p>
          <a:p>
            <a:r>
              <a:rPr lang="en-US" dirty="0"/>
              <a:t>You need to set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  <a:r>
              <a:rPr lang="en-US" dirty="0"/>
              <a:t> environment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need to restart your IDE after changing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3764" y="2782424"/>
            <a:ext cx="10206048" cy="2170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val="3266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1953</Words>
  <Application>Microsoft Office PowerPoint</Application>
  <PresentationFormat>Custom</PresentationFormat>
  <Paragraphs>325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SoftUni 16x9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123</cp:lastModifiedBy>
  <cp:revision>136</cp:revision>
  <dcterms:created xsi:type="dcterms:W3CDTF">2014-01-02T17:00:34Z</dcterms:created>
  <dcterms:modified xsi:type="dcterms:W3CDTF">2016-10-27T14:01:48Z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